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6" r:id="rId1"/>
  </p:sldMasterIdLst>
  <p:notesMasterIdLst>
    <p:notesMasterId r:id="rId7"/>
  </p:notesMasterIdLst>
  <p:sldIdLst>
    <p:sldId id="445" r:id="rId2"/>
    <p:sldId id="446" r:id="rId3"/>
    <p:sldId id="447" r:id="rId4"/>
    <p:sldId id="449" r:id="rId5"/>
    <p:sldId id="448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75595E6-FC67-41BE-BE01-D43B37D7E252}">
  <a:tblStyle styleId="{175595E6-FC67-41BE-BE01-D43B37D7E252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wholeTbl>
    <a:band2H>
      <a:tcTxStyle b="off" i="of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254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008600"/>
          </a:solidFill>
        </a:fill>
      </a:tcStyle>
    </a:firstRow>
  </a:tblStyle>
  <a:tblStyle styleId="{6D9EFF23-EADF-46DB-8540-7FF6EF82ABB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4164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Shape 3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Shape 3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Shape 3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Shape 3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Shape 3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Shape 3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Shape 3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eckmark list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833437" y="981074"/>
            <a:ext cx="7783500" cy="3588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0" name="Shape 1540"/>
          <p:cNvSpPr>
            <a:spLocks noGrp="1"/>
          </p:cNvSpPr>
          <p:nvPr>
            <p:ph type="pic" idx="2"/>
          </p:nvPr>
        </p:nvSpPr>
        <p:spPr>
          <a:xfrm>
            <a:off x="361950" y="15587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1" name="Shape 1541"/>
          <p:cNvSpPr>
            <a:spLocks noGrp="1"/>
          </p:cNvSpPr>
          <p:nvPr>
            <p:ph type="pic" idx="3"/>
          </p:nvPr>
        </p:nvSpPr>
        <p:spPr>
          <a:xfrm>
            <a:off x="361950" y="103108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2" name="Shape 1542"/>
          <p:cNvSpPr>
            <a:spLocks noGrp="1"/>
          </p:cNvSpPr>
          <p:nvPr>
            <p:ph type="pic" idx="4"/>
          </p:nvPr>
        </p:nvSpPr>
        <p:spPr>
          <a:xfrm>
            <a:off x="361950" y="208972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3" name="Shape 1543"/>
          <p:cNvSpPr>
            <a:spLocks noGrp="1"/>
          </p:cNvSpPr>
          <p:nvPr>
            <p:ph type="pic" idx="5"/>
          </p:nvPr>
        </p:nvSpPr>
        <p:spPr>
          <a:xfrm>
            <a:off x="361950" y="261692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4" name="Shape 1544"/>
          <p:cNvSpPr>
            <a:spLocks noGrp="1"/>
          </p:cNvSpPr>
          <p:nvPr>
            <p:ph type="pic" idx="6"/>
          </p:nvPr>
        </p:nvSpPr>
        <p:spPr>
          <a:xfrm>
            <a:off x="361950" y="315034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5" name="Shape 1545"/>
          <p:cNvSpPr>
            <a:spLocks noGrp="1"/>
          </p:cNvSpPr>
          <p:nvPr>
            <p:ph type="pic" idx="7"/>
          </p:nvPr>
        </p:nvSpPr>
        <p:spPr>
          <a:xfrm>
            <a:off x="361950" y="368131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6" name="Shape 1546"/>
          <p:cNvSpPr>
            <a:spLocks noGrp="1"/>
          </p:cNvSpPr>
          <p:nvPr>
            <p:ph type="pic" idx="8"/>
          </p:nvPr>
        </p:nvSpPr>
        <p:spPr>
          <a:xfrm>
            <a:off x="361950" y="420277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7" name="Shape 1547"/>
          <p:cNvSpPr txBox="1">
            <a:spLocks noGrp="1"/>
          </p:cNvSpPr>
          <p:nvPr>
            <p:ph type="body" idx="9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8" name="Shape 1548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image"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Shape 1584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5" name="Shape 1585"/>
          <p:cNvSpPr>
            <a:spLocks noGrp="1"/>
          </p:cNvSpPr>
          <p:nvPr>
            <p:ph type="pic" idx="2"/>
          </p:nvPr>
        </p:nvSpPr>
        <p:spPr>
          <a:xfrm>
            <a:off x="-44843" y="972108"/>
            <a:ext cx="9224100" cy="308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6" name="Shape 1586"/>
          <p:cNvSpPr txBox="1">
            <a:spLocks noGrp="1"/>
          </p:cNvSpPr>
          <p:nvPr>
            <p:ph type="body" idx="3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7" name="Shape 158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+ copy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 txBox="1">
            <a:spLocks noGrp="1"/>
          </p:cNvSpPr>
          <p:nvPr>
            <p:ph type="body" idx="1"/>
          </p:nvPr>
        </p:nvSpPr>
        <p:spPr>
          <a:xfrm>
            <a:off x="6210300" y="334962"/>
            <a:ext cx="25686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0" name="Shape 1590"/>
          <p:cNvSpPr txBox="1">
            <a:spLocks noGrp="1"/>
          </p:cNvSpPr>
          <p:nvPr>
            <p:ph type="body" idx="2"/>
          </p:nvPr>
        </p:nvSpPr>
        <p:spPr>
          <a:xfrm>
            <a:off x="6210300" y="993774"/>
            <a:ext cx="2568600" cy="1928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1" name="Shape 1591"/>
          <p:cNvSpPr>
            <a:spLocks noGrp="1"/>
          </p:cNvSpPr>
          <p:nvPr>
            <p:ph type="pic" idx="3"/>
          </p:nvPr>
        </p:nvSpPr>
        <p:spPr>
          <a:xfrm>
            <a:off x="-56563" y="-60349"/>
            <a:ext cx="5913300" cy="5264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2" name="Shape 159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images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5" name="Shape 1595"/>
          <p:cNvSpPr txBox="1">
            <a:spLocks noGrp="1"/>
          </p:cNvSpPr>
          <p:nvPr>
            <p:ph type="body" idx="2"/>
          </p:nvPr>
        </p:nvSpPr>
        <p:spPr>
          <a:xfrm>
            <a:off x="357227" y="3773487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6" name="Shape 1596"/>
          <p:cNvSpPr txBox="1">
            <a:spLocks noGrp="1"/>
          </p:cNvSpPr>
          <p:nvPr>
            <p:ph type="body" idx="3"/>
          </p:nvPr>
        </p:nvSpPr>
        <p:spPr>
          <a:xfrm>
            <a:off x="4746954" y="376872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7" name="Shape 1597"/>
          <p:cNvSpPr>
            <a:spLocks noGrp="1"/>
          </p:cNvSpPr>
          <p:nvPr>
            <p:ph type="pic" idx="4"/>
          </p:nvPr>
        </p:nvSpPr>
        <p:spPr>
          <a:xfrm>
            <a:off x="4746954" y="970020"/>
            <a:ext cx="4032900" cy="266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8" name="Shape 1598"/>
          <p:cNvSpPr>
            <a:spLocks noGrp="1"/>
          </p:cNvSpPr>
          <p:nvPr>
            <p:ph type="pic" idx="5"/>
          </p:nvPr>
        </p:nvSpPr>
        <p:spPr>
          <a:xfrm>
            <a:off x="359071" y="971770"/>
            <a:ext cx="4032900" cy="266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9" name="Shape 1599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0" name="Shape 1600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3" name="Shape 1603"/>
          <p:cNvSpPr txBox="1">
            <a:spLocks noGrp="1"/>
          </p:cNvSpPr>
          <p:nvPr>
            <p:ph type="body" idx="2"/>
          </p:nvPr>
        </p:nvSpPr>
        <p:spPr>
          <a:xfrm>
            <a:off x="357227" y="3313805"/>
            <a:ext cx="25788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4" name="Shape 1604"/>
          <p:cNvSpPr>
            <a:spLocks noGrp="1"/>
          </p:cNvSpPr>
          <p:nvPr>
            <p:ph type="pic" idx="3"/>
          </p:nvPr>
        </p:nvSpPr>
        <p:spPr>
          <a:xfrm>
            <a:off x="3276209" y="1491431"/>
            <a:ext cx="2582099" cy="1701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5" name="Shape 1605"/>
          <p:cNvSpPr>
            <a:spLocks noGrp="1"/>
          </p:cNvSpPr>
          <p:nvPr>
            <p:ph type="pic" idx="4"/>
          </p:nvPr>
        </p:nvSpPr>
        <p:spPr>
          <a:xfrm>
            <a:off x="6207822" y="1487885"/>
            <a:ext cx="2580900" cy="1702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6" name="Shape 1606"/>
          <p:cNvSpPr>
            <a:spLocks noGrp="1"/>
          </p:cNvSpPr>
          <p:nvPr>
            <p:ph type="pic" idx="5"/>
          </p:nvPr>
        </p:nvSpPr>
        <p:spPr>
          <a:xfrm>
            <a:off x="357181" y="1487835"/>
            <a:ext cx="2579100" cy="1701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7" name="Shape 1607"/>
          <p:cNvSpPr txBox="1">
            <a:spLocks noGrp="1"/>
          </p:cNvSpPr>
          <p:nvPr>
            <p:ph type="body" idx="6"/>
          </p:nvPr>
        </p:nvSpPr>
        <p:spPr>
          <a:xfrm>
            <a:off x="3277762" y="331380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8" name="Shape 1608"/>
          <p:cNvSpPr txBox="1">
            <a:spLocks noGrp="1"/>
          </p:cNvSpPr>
          <p:nvPr>
            <p:ph type="body" idx="7"/>
          </p:nvPr>
        </p:nvSpPr>
        <p:spPr>
          <a:xfrm>
            <a:off x="6203059" y="331380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9" name="Shape 1609"/>
          <p:cNvSpPr txBox="1">
            <a:spLocks noGrp="1"/>
          </p:cNvSpPr>
          <p:nvPr>
            <p:ph type="body" idx="8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0" name="Shape 1610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on image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>
            <a:spLocks noGrp="1"/>
          </p:cNvSpPr>
          <p:nvPr>
            <p:ph type="pic" idx="2"/>
          </p:nvPr>
        </p:nvSpPr>
        <p:spPr>
          <a:xfrm>
            <a:off x="-162507" y="-124234"/>
            <a:ext cx="9451200" cy="5438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3" name="Shape 1613"/>
          <p:cNvSpPr txBox="1">
            <a:spLocks noGrp="1"/>
          </p:cNvSpPr>
          <p:nvPr>
            <p:ph type="body" idx="1"/>
          </p:nvPr>
        </p:nvSpPr>
        <p:spPr>
          <a:xfrm>
            <a:off x="354787" y="1203089"/>
            <a:ext cx="8434500" cy="2754900"/>
          </a:xfrm>
          <a:prstGeom prst="rect">
            <a:avLst/>
          </a:prstGeom>
          <a:solidFill>
            <a:srgbClr val="F16421">
              <a:alpha val="8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4" name="Shape 1614"/>
          <p:cNvSpPr txBox="1">
            <a:spLocks noGrp="1"/>
          </p:cNvSpPr>
          <p:nvPr>
            <p:ph type="body" idx="3"/>
          </p:nvPr>
        </p:nvSpPr>
        <p:spPr>
          <a:xfrm>
            <a:off x="480625" y="1441685"/>
            <a:ext cx="7812300" cy="2079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5" name="Shape 1615"/>
          <p:cNvSpPr txBox="1">
            <a:spLocks noGrp="1"/>
          </p:cNvSpPr>
          <p:nvPr>
            <p:ph type="body" idx="4"/>
          </p:nvPr>
        </p:nvSpPr>
        <p:spPr>
          <a:xfrm>
            <a:off x="719137" y="3567428"/>
            <a:ext cx="2325000" cy="172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6" name="Shape 1616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>
            <a:spLocks noGrp="1"/>
          </p:cNvSpPr>
          <p:nvPr>
            <p:ph type="body" idx="1"/>
          </p:nvPr>
        </p:nvSpPr>
        <p:spPr>
          <a:xfrm>
            <a:off x="353820" y="361950"/>
            <a:ext cx="8436300" cy="4419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9" name="Shape 1619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number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 txBox="1">
            <a:spLocks noGrp="1"/>
          </p:cNvSpPr>
          <p:nvPr>
            <p:ph type="body" idx="1"/>
          </p:nvPr>
        </p:nvSpPr>
        <p:spPr>
          <a:xfrm>
            <a:off x="361950" y="1629739"/>
            <a:ext cx="8427600" cy="1325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113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2" name="Shape 1622"/>
          <p:cNvSpPr txBox="1">
            <a:spLocks noGrp="1"/>
          </p:cNvSpPr>
          <p:nvPr>
            <p:ph type="body" idx="2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3" name="Shape 1623"/>
          <p:cNvSpPr txBox="1">
            <a:spLocks noGrp="1"/>
          </p:cNvSpPr>
          <p:nvPr>
            <p:ph type="body" idx="3"/>
          </p:nvPr>
        </p:nvSpPr>
        <p:spPr>
          <a:xfrm>
            <a:off x="357227" y="3167139"/>
            <a:ext cx="8420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4" name="Shape 1624"/>
          <p:cNvSpPr txBox="1">
            <a:spLocks noGrp="1"/>
          </p:cNvSpPr>
          <p:nvPr>
            <p:ph type="body" idx="4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5" name="Shape 1625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numbers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8" name="Shape 1628"/>
          <p:cNvSpPr txBox="1">
            <a:spLocks noGrp="1"/>
          </p:cNvSpPr>
          <p:nvPr>
            <p:ph type="body" idx="2"/>
          </p:nvPr>
        </p:nvSpPr>
        <p:spPr>
          <a:xfrm>
            <a:off x="357227" y="279717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9" name="Shape 1629"/>
          <p:cNvSpPr txBox="1">
            <a:spLocks noGrp="1"/>
          </p:cNvSpPr>
          <p:nvPr>
            <p:ph type="body" idx="3"/>
          </p:nvPr>
        </p:nvSpPr>
        <p:spPr>
          <a:xfrm>
            <a:off x="4746954" y="2792412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0" name="Shape 1630"/>
          <p:cNvSpPr txBox="1">
            <a:spLocks noGrp="1"/>
          </p:cNvSpPr>
          <p:nvPr>
            <p:ph type="body" idx="4"/>
          </p:nvPr>
        </p:nvSpPr>
        <p:spPr>
          <a:xfrm>
            <a:off x="361950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1" name="Shape 1631"/>
          <p:cNvSpPr txBox="1">
            <a:spLocks noGrp="1"/>
          </p:cNvSpPr>
          <p:nvPr>
            <p:ph type="body" idx="5"/>
          </p:nvPr>
        </p:nvSpPr>
        <p:spPr>
          <a:xfrm>
            <a:off x="4751677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2" name="Shape 1632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3" name="Shape 1633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numbers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6" name="Shape 1636"/>
          <p:cNvSpPr txBox="1">
            <a:spLocks noGrp="1"/>
          </p:cNvSpPr>
          <p:nvPr>
            <p:ph type="body" idx="2"/>
          </p:nvPr>
        </p:nvSpPr>
        <p:spPr>
          <a:xfrm>
            <a:off x="357227" y="2657475"/>
            <a:ext cx="25788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7" name="Shape 1637"/>
          <p:cNvSpPr txBox="1">
            <a:spLocks noGrp="1"/>
          </p:cNvSpPr>
          <p:nvPr>
            <p:ph type="body" idx="3"/>
          </p:nvPr>
        </p:nvSpPr>
        <p:spPr>
          <a:xfrm>
            <a:off x="3277762" y="265747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8" name="Shape 1638"/>
          <p:cNvSpPr txBox="1">
            <a:spLocks noGrp="1"/>
          </p:cNvSpPr>
          <p:nvPr>
            <p:ph type="body" idx="4"/>
          </p:nvPr>
        </p:nvSpPr>
        <p:spPr>
          <a:xfrm>
            <a:off x="6203059" y="265747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9" name="Shape 1639"/>
          <p:cNvSpPr txBox="1">
            <a:spLocks noGrp="1"/>
          </p:cNvSpPr>
          <p:nvPr>
            <p:ph type="body" idx="5"/>
          </p:nvPr>
        </p:nvSpPr>
        <p:spPr>
          <a:xfrm>
            <a:off x="361950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0" name="Shape 1640"/>
          <p:cNvSpPr txBox="1">
            <a:spLocks noGrp="1"/>
          </p:cNvSpPr>
          <p:nvPr>
            <p:ph type="body" idx="6"/>
          </p:nvPr>
        </p:nvSpPr>
        <p:spPr>
          <a:xfrm>
            <a:off x="3284865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1" name="Shape 1641"/>
          <p:cNvSpPr txBox="1">
            <a:spLocks noGrp="1"/>
          </p:cNvSpPr>
          <p:nvPr>
            <p:ph type="body" idx="7"/>
          </p:nvPr>
        </p:nvSpPr>
        <p:spPr>
          <a:xfrm>
            <a:off x="6207781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2" name="Shape 1642"/>
          <p:cNvSpPr txBox="1">
            <a:spLocks noGrp="1"/>
          </p:cNvSpPr>
          <p:nvPr>
            <p:ph type="body" idx="8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3" name="Shape 1643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 txBox="1">
            <a:spLocks noGrp="1"/>
          </p:cNvSpPr>
          <p:nvPr>
            <p:ph type="body" idx="1"/>
          </p:nvPr>
        </p:nvSpPr>
        <p:spPr>
          <a:xfrm>
            <a:off x="357187" y="981075"/>
            <a:ext cx="8429700" cy="32958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6" name="Shape 1646"/>
          <p:cNvSpPr txBox="1">
            <a:spLocks noGrp="1"/>
          </p:cNvSpPr>
          <p:nvPr>
            <p:ph type="body" idx="2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083B"/>
              </a:buClr>
              <a:buFont typeface="Helvetica Neue"/>
              <a:buNone/>
              <a:defRPr sz="3000" b="0" i="0" u="none" strike="noStrike" cap="none">
                <a:solidFill>
                  <a:srgbClr val="1F08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7" name="Shape 164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roon highlight">
    <p:bg>
      <p:bgPr>
        <a:solidFill>
          <a:srgbClr val="A22D51"/>
        </a:solid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2720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1" name="Shape 1551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points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 txBox="1">
            <a:spLocks noGrp="1"/>
          </p:cNvSpPr>
          <p:nvPr>
            <p:ph type="body" idx="1"/>
          </p:nvPr>
        </p:nvSpPr>
        <p:spPr>
          <a:xfrm>
            <a:off x="1471165" y="971103"/>
            <a:ext cx="4889700" cy="13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0" name="Shape 1650"/>
          <p:cNvSpPr txBox="1">
            <a:spLocks noGrp="1"/>
          </p:cNvSpPr>
          <p:nvPr>
            <p:ph type="body" idx="2"/>
          </p:nvPr>
        </p:nvSpPr>
        <p:spPr>
          <a:xfrm>
            <a:off x="1477862" y="334862"/>
            <a:ext cx="5777700" cy="348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23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1" name="Shape 1651"/>
          <p:cNvSpPr txBox="1">
            <a:spLocks noGrp="1"/>
          </p:cNvSpPr>
          <p:nvPr>
            <p:ph type="sldNum" idx="12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number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>
            <a:spLocks noGrp="1"/>
          </p:cNvSpPr>
          <p:nvPr>
            <p:ph type="body" idx="1"/>
          </p:nvPr>
        </p:nvSpPr>
        <p:spPr>
          <a:xfrm>
            <a:off x="361950" y="1629739"/>
            <a:ext cx="8427600" cy="1325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113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4" name="Shape 1654"/>
          <p:cNvSpPr txBox="1">
            <a:spLocks noGrp="1"/>
          </p:cNvSpPr>
          <p:nvPr>
            <p:ph type="body" idx="2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5" name="Shape 1655"/>
          <p:cNvSpPr txBox="1">
            <a:spLocks noGrp="1"/>
          </p:cNvSpPr>
          <p:nvPr>
            <p:ph type="body" idx="3"/>
          </p:nvPr>
        </p:nvSpPr>
        <p:spPr>
          <a:xfrm>
            <a:off x="357227" y="3167139"/>
            <a:ext cx="8420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6" name="Shape 1656"/>
          <p:cNvSpPr txBox="1">
            <a:spLocks noGrp="1"/>
          </p:cNvSpPr>
          <p:nvPr>
            <p:ph type="body" idx="4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7" name="Shape 165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numbers"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0" name="Shape 1660"/>
          <p:cNvSpPr txBox="1">
            <a:spLocks noGrp="1"/>
          </p:cNvSpPr>
          <p:nvPr>
            <p:ph type="body" idx="2"/>
          </p:nvPr>
        </p:nvSpPr>
        <p:spPr>
          <a:xfrm>
            <a:off x="357227" y="279717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1" name="Shape 1661"/>
          <p:cNvSpPr txBox="1">
            <a:spLocks noGrp="1"/>
          </p:cNvSpPr>
          <p:nvPr>
            <p:ph type="body" idx="3"/>
          </p:nvPr>
        </p:nvSpPr>
        <p:spPr>
          <a:xfrm>
            <a:off x="4746954" y="2792412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2" name="Shape 1662"/>
          <p:cNvSpPr txBox="1">
            <a:spLocks noGrp="1"/>
          </p:cNvSpPr>
          <p:nvPr>
            <p:ph type="body" idx="4"/>
          </p:nvPr>
        </p:nvSpPr>
        <p:spPr>
          <a:xfrm>
            <a:off x="361950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3" name="Shape 1663"/>
          <p:cNvSpPr txBox="1">
            <a:spLocks noGrp="1"/>
          </p:cNvSpPr>
          <p:nvPr>
            <p:ph type="body" idx="5"/>
          </p:nvPr>
        </p:nvSpPr>
        <p:spPr>
          <a:xfrm>
            <a:off x="4751677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4" name="Shape 1664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5" name="Shape 1665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y highlight">
    <p:bg>
      <p:bgPr>
        <a:solidFill>
          <a:srgbClr val="1F093B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3360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4" name="Shape 1554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rple highlight">
    <p:bg>
      <p:bgPr>
        <a:solidFill>
          <a:srgbClr val="793163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2720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7" name="Shape 155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light orange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>
            <a:spLocks noGrp="1"/>
          </p:cNvSpPr>
          <p:nvPr>
            <p:ph type="pic" idx="2"/>
          </p:nvPr>
        </p:nvSpPr>
        <p:spPr>
          <a:xfrm>
            <a:off x="-58599" y="-55885"/>
            <a:ext cx="9261300" cy="525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357187" y="3807364"/>
            <a:ext cx="8429700" cy="972600"/>
          </a:xfrm>
          <a:prstGeom prst="rect">
            <a:avLst/>
          </a:prstGeom>
          <a:solidFill>
            <a:srgbClr val="F16421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1" name="Shape 1561"/>
          <p:cNvSpPr txBox="1">
            <a:spLocks noGrp="1"/>
          </p:cNvSpPr>
          <p:nvPr>
            <p:ph type="body" idx="3"/>
          </p:nvPr>
        </p:nvSpPr>
        <p:spPr>
          <a:xfrm>
            <a:off x="704850" y="4074517"/>
            <a:ext cx="80787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tlight nav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>
            <a:spLocks noGrp="1"/>
          </p:cNvSpPr>
          <p:nvPr>
            <p:ph type="pic" idx="2"/>
          </p:nvPr>
        </p:nvSpPr>
        <p:spPr>
          <a:xfrm>
            <a:off x="-58599" y="-55885"/>
            <a:ext cx="9261300" cy="525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357187" y="3807364"/>
            <a:ext cx="8429700" cy="972600"/>
          </a:xfrm>
          <a:prstGeom prst="rect">
            <a:avLst/>
          </a:prstGeom>
          <a:solidFill>
            <a:srgbClr val="1F093B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6" name="Shape 1566"/>
          <p:cNvSpPr txBox="1">
            <a:spLocks noGrp="1"/>
          </p:cNvSpPr>
          <p:nvPr>
            <p:ph type="body" idx="3"/>
          </p:nvPr>
        </p:nvSpPr>
        <p:spPr>
          <a:xfrm>
            <a:off x="704850" y="4074517"/>
            <a:ext cx="80787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7" name="Shape 156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light orange"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/>
          </p:cNvSpPr>
          <p:nvPr>
            <p:ph type="pic" idx="2"/>
          </p:nvPr>
        </p:nvSpPr>
        <p:spPr>
          <a:xfrm>
            <a:off x="-78060" y="-69072"/>
            <a:ext cx="9300300" cy="5281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357187" y="3439107"/>
            <a:ext cx="8429700" cy="1340700"/>
          </a:xfrm>
          <a:prstGeom prst="rect">
            <a:avLst/>
          </a:prstGeom>
          <a:solidFill>
            <a:srgbClr val="EF632F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1" name="Shape 1571"/>
          <p:cNvSpPr txBox="1">
            <a:spLocks noGrp="1"/>
          </p:cNvSpPr>
          <p:nvPr>
            <p:ph type="body" idx="3"/>
          </p:nvPr>
        </p:nvSpPr>
        <p:spPr>
          <a:xfrm>
            <a:off x="704850" y="3705900"/>
            <a:ext cx="8078700" cy="822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2" name="Shape 157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tlight navy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>
            <a:spLocks noGrp="1"/>
          </p:cNvSpPr>
          <p:nvPr>
            <p:ph type="pic" idx="2"/>
          </p:nvPr>
        </p:nvSpPr>
        <p:spPr>
          <a:xfrm>
            <a:off x="-78060" y="-69072"/>
            <a:ext cx="9300300" cy="5281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5" name="Shape 1575"/>
          <p:cNvSpPr txBox="1">
            <a:spLocks noGrp="1"/>
          </p:cNvSpPr>
          <p:nvPr>
            <p:ph type="body" idx="1"/>
          </p:nvPr>
        </p:nvSpPr>
        <p:spPr>
          <a:xfrm>
            <a:off x="357187" y="3439107"/>
            <a:ext cx="8429700" cy="1340700"/>
          </a:xfrm>
          <a:prstGeom prst="rect">
            <a:avLst/>
          </a:prstGeom>
          <a:solidFill>
            <a:srgbClr val="1F093B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6" name="Shape 1576"/>
          <p:cNvSpPr txBox="1">
            <a:spLocks noGrp="1"/>
          </p:cNvSpPr>
          <p:nvPr>
            <p:ph type="body" idx="3"/>
          </p:nvPr>
        </p:nvSpPr>
        <p:spPr>
          <a:xfrm>
            <a:off x="704850" y="3705900"/>
            <a:ext cx="8078700" cy="822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7" name="Shape 157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+ overlay"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>
            <a:spLocks noGrp="1"/>
          </p:cNvSpPr>
          <p:nvPr>
            <p:ph type="pic" idx="2"/>
          </p:nvPr>
        </p:nvSpPr>
        <p:spPr>
          <a:xfrm>
            <a:off x="-162262" y="-151042"/>
            <a:ext cx="9468600" cy="5445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0" name="Shape 1580"/>
          <p:cNvSpPr txBox="1">
            <a:spLocks noGrp="1"/>
          </p:cNvSpPr>
          <p:nvPr>
            <p:ph type="body" idx="1"/>
          </p:nvPr>
        </p:nvSpPr>
        <p:spPr>
          <a:xfrm>
            <a:off x="2034" y="-1910"/>
            <a:ext cx="9139800" cy="51474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1" name="Shape 1581"/>
          <p:cNvSpPr txBox="1">
            <a:spLocks noGrp="1"/>
          </p:cNvSpPr>
          <p:nvPr>
            <p:ph type="body" idx="3"/>
          </p:nvPr>
        </p:nvSpPr>
        <p:spPr>
          <a:xfrm>
            <a:off x="353392" y="2200293"/>
            <a:ext cx="8437200" cy="8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2" name="Shape 158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66750" y="2652712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1" name="Shape 1511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Shape 3163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Shape 316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Shape 3165"/>
          <p:cNvSpPr txBox="1"/>
          <p:nvPr/>
        </p:nvSpPr>
        <p:spPr>
          <a:xfrm>
            <a:off x="692475" y="3716485"/>
            <a:ext cx="78057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Josh Patterson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@datametrician</a:t>
            </a:r>
            <a:r>
              <a:rPr lang="en" sz="36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n" sz="36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lang="en" sz="36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66" name="Shape 3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"/>
            <a:ext cx="9144002" cy="352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1" name="Shape 317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Shape 317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3" name="Shape 3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"/>
            <a:ext cx="9144002" cy="352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Shape 3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Shape 3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2" name="Shape 3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3" name="Shape 3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Shape 3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Shape 3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Shape 3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2" name="Shape 3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3" name="Shape 3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Shape 3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195"/>
          <p:cNvSpPr txBox="1"/>
          <p:nvPr/>
        </p:nvSpPr>
        <p:spPr>
          <a:xfrm>
            <a:off x="4408000" y="41875"/>
            <a:ext cx="21678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EFDFD"/>
                </a:solidFill>
                <a:latin typeface="Questrial"/>
                <a:ea typeface="Questrial"/>
                <a:cs typeface="Questrial"/>
                <a:sym typeface="Questrial"/>
              </a:rPr>
              <a:t>700 to 7 Million</a:t>
            </a:r>
          </a:p>
        </p:txBody>
      </p:sp>
    </p:spTree>
    <p:extLst>
      <p:ext uri="{BB962C8B-B14F-4D97-AF65-F5344CB8AC3E}">
        <p14:creationId xmlns:p14="http://schemas.microsoft.com/office/powerpoint/2010/main" val="10070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9" name="Shape 3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Shape 3190"/>
          <p:cNvSpPr txBox="1"/>
          <p:nvPr/>
        </p:nvSpPr>
        <p:spPr>
          <a:xfrm>
            <a:off x="125" y="3227300"/>
            <a:ext cx="91440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Open Data =&gt; Open Insights =&gt; Open Dialogue</a:t>
            </a:r>
            <a:endParaRPr lang="en" sz="2400" b="1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algn="ctr" rtl="0">
              <a:spcBef>
                <a:spcPts val="0"/>
              </a:spcBef>
              <a:buNone/>
            </a:pPr>
            <a:endParaRPr sz="18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Allow users to know information they want, interactively, &amp; easy as Google search</a:t>
            </a:r>
            <a:endParaRPr lang="en" sz="18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91" name="Shape 3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Shape 3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3" name="Shape 3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4" name="Shape 3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Shape 3195"/>
          <p:cNvSpPr txBox="1"/>
          <p:nvPr/>
        </p:nvSpPr>
        <p:spPr>
          <a:xfrm>
            <a:off x="4408000" y="41875"/>
            <a:ext cx="21678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EFDFD"/>
                </a:solidFill>
                <a:latin typeface="Questrial"/>
                <a:ea typeface="Questrial"/>
                <a:cs typeface="Questrial"/>
                <a:sym typeface="Questrial"/>
              </a:rPr>
              <a:t>700 to 7 Million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94E6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</Words>
  <Application>Microsoft Macintosh PowerPoint</Application>
  <PresentationFormat>On-screen Show (16:9)</PresentationFormat>
  <Paragraphs>7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Jeff Meisel</cp:lastModifiedBy>
  <cp:revision>5</cp:revision>
  <dcterms:modified xsi:type="dcterms:W3CDTF">2016-09-28T16:52:51Z</dcterms:modified>
</cp:coreProperties>
</file>